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2" r:id="rId5"/>
    <p:sldId id="261" r:id="rId6"/>
    <p:sldId id="259" r:id="rId7"/>
    <p:sldId id="263" r:id="rId8"/>
    <p:sldId id="260" r:id="rId9"/>
    <p:sldId id="264" r:id="rId10"/>
    <p:sldId id="265" r:id="rId11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2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A615A7F-52D7-4E92-9E97-003B43E5E0BD}" type="datetimeFigureOut">
              <a:rPr lang="pl-PL" smtClean="0"/>
              <a:t>2015-04-27</a:t>
            </a:fld>
            <a:endParaRPr lang="pl-PL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Prostokąt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Prostokąt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Prostokąt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Łącznik prostoliniowy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Łącznik prostoliniowy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Łącznik prostoliniowy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Łącznik prostoliniow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Łącznik prostoliniowy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Łącznik prostoliniowy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Prostokąt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a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a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a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6F02B2A-F626-42B2-9751-F09BA734FA23}" type="slidenum">
              <a:rPr lang="pl-PL" smtClean="0"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5A7F-52D7-4E92-9E97-003B43E5E0BD}" type="datetimeFigureOut">
              <a:rPr lang="pl-PL" smtClean="0"/>
              <a:t>2015-04-27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02B2A-F626-42B2-9751-F09BA734FA23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5A7F-52D7-4E92-9E97-003B43E5E0BD}" type="datetimeFigureOut">
              <a:rPr lang="pl-PL" smtClean="0"/>
              <a:t>2015-04-27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02B2A-F626-42B2-9751-F09BA734FA23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A615A7F-52D7-4E92-9E97-003B43E5E0BD}" type="datetimeFigureOut">
              <a:rPr lang="pl-PL" smtClean="0"/>
              <a:t>2015-04-27</a:t>
            </a:fld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02B2A-F626-42B2-9751-F09BA734FA23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A615A7F-52D7-4E92-9E97-003B43E5E0BD}" type="datetimeFigureOut">
              <a:rPr lang="pl-PL" smtClean="0"/>
              <a:t>2015-04-27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pl-PL"/>
          </a:p>
        </p:txBody>
      </p:sp>
      <p:sp>
        <p:nvSpPr>
          <p:cNvPr id="9" name="Prostokąt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rostokąt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Łącznik prostoliniowy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Łącznik prostoliniowy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Łącznik prostoliniowy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Łącznik prostoliniow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Łącznik prostoliniowy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rostokąt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a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Łącznik prostoliniowy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6F02B2A-F626-42B2-9751-F09BA734FA23}" type="slidenum">
              <a:rPr lang="pl-PL" smtClean="0"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5A7F-52D7-4E92-9E97-003B43E5E0BD}" type="datetimeFigureOut">
              <a:rPr lang="pl-PL" smtClean="0"/>
              <a:t>2015-04-27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02B2A-F626-42B2-9751-F09BA734FA23}" type="slidenum">
              <a:rPr lang="pl-PL" smtClean="0"/>
              <a:t>‹#›</a:t>
            </a:fld>
            <a:endParaRPr lang="pl-PL"/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5A7F-52D7-4E92-9E97-003B43E5E0BD}" type="datetimeFigureOut">
              <a:rPr lang="pl-PL" smtClean="0"/>
              <a:t>2015-04-27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02B2A-F626-42B2-9751-F09BA734FA23}" type="slidenum">
              <a:rPr lang="pl-PL" smtClean="0"/>
              <a:t>‹#›</a:t>
            </a:fld>
            <a:endParaRPr lang="pl-PL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2" name="Symbol zastępczy tekstu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4" name="Symbol zastępczy tekstu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6" name="Symbol zastępczy daty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A615A7F-52D7-4E92-9E97-003B43E5E0BD}" type="datetimeFigureOut">
              <a:rPr lang="pl-PL" smtClean="0"/>
              <a:t>2015-04-27</a:t>
            </a:fld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02B2A-F626-42B2-9751-F09BA734FA23}" type="slidenum">
              <a:rPr lang="pl-PL" smtClean="0"/>
              <a:t>‹#›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5A7F-52D7-4E92-9E97-003B43E5E0BD}" type="datetimeFigureOut">
              <a:rPr lang="pl-PL" smtClean="0"/>
              <a:t>2015-04-27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02B2A-F626-42B2-9751-F09BA734FA23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Łącznik prostoliniowy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Łącznik prostoliniowy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Łącznik prostoliniowy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Łącznik prostoliniowy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Łącznik prostoliniowy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Symbol zastępczy zawartości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21" name="Symbol zastępczy daty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A615A7F-52D7-4E92-9E97-003B43E5E0BD}" type="datetimeFigureOut">
              <a:rPr lang="pl-PL" smtClean="0"/>
              <a:t>2015-04-27</a:t>
            </a:fld>
            <a:endParaRPr lang="pl-PL"/>
          </a:p>
        </p:txBody>
      </p:sp>
      <p:sp>
        <p:nvSpPr>
          <p:cNvPr id="22" name="Symbol zastępczy numeru slajd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02B2A-F626-42B2-9751-F09BA734FA23}" type="slidenum">
              <a:rPr lang="pl-PL" smtClean="0"/>
              <a:t>‹#›</a:t>
            </a:fld>
            <a:endParaRPr lang="pl-PL"/>
          </a:p>
        </p:txBody>
      </p:sp>
      <p:sp>
        <p:nvSpPr>
          <p:cNvPr id="23" name="Symbol zastępczy stopki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Łącznik prostoliniowy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0" name="Łącznik prostoliniowy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Prostokąt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Łącznik prostoliniowy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Łącznik prostoliniowy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Łącznik prostoliniowy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ymbol zastępczy daty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A615A7F-52D7-4E92-9E97-003B43E5E0BD}" type="datetimeFigureOut">
              <a:rPr lang="pl-PL" smtClean="0"/>
              <a:t>2015-04-27</a:t>
            </a:fld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02B2A-F626-42B2-9751-F09BA734FA23}" type="slidenum">
              <a:rPr lang="pl-PL" smtClean="0"/>
              <a:t>‹#›</a:t>
            </a:fld>
            <a:endParaRPr lang="pl-PL"/>
          </a:p>
        </p:txBody>
      </p:sp>
      <p:sp>
        <p:nvSpPr>
          <p:cNvPr id="21" name="Symbol zastępczy stopki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Łącznik prostoliniowy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A615A7F-52D7-4E92-9E97-003B43E5E0BD}" type="datetimeFigureOut">
              <a:rPr lang="pl-PL" smtClean="0"/>
              <a:t>2015-04-27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7" name="Łącznik prostoliniowy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Łącznik prostoliniowy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Łącznik prostoliniowy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02B2A-F626-42B2-9751-F09BA734FA23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smtClean="0"/>
              <a:t>WZORY REDUKCYJNE</a:t>
            </a:r>
            <a:endParaRPr lang="pl-P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Podtytuł 2"/>
              <p:cNvSpPr>
                <a:spLocks noGrp="1"/>
              </p:cNvSpPr>
              <p:nvPr>
                <p:ph type="subTitle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mtClean="0">
                          <a:latin typeface="Cambria Math"/>
                        </a:rPr>
                        <m:t>−</m:t>
                      </m:r>
                      <m:r>
                        <a:rPr lang="pl-PL" smtClean="0">
                          <a:latin typeface="Cambria Math"/>
                        </a:rPr>
                        <m:t>𝛼</m:t>
                      </m:r>
                      <m:r>
                        <a:rPr lang="pl-PL" smtClean="0">
                          <a:latin typeface="Cambria Math"/>
                        </a:rPr>
                        <m:t>,</m:t>
                      </m:r>
                      <m:f>
                        <m:fPr>
                          <m:ctrlPr>
                            <a:rPr lang="pl-PL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pl-PL" smtClean="0">
                              <a:latin typeface="Cambria Math"/>
                            </a:rPr>
                            <m:t>𝜋</m:t>
                          </m:r>
                        </m:num>
                        <m:den>
                          <m:r>
                            <a:rPr lang="pl-PL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pl-PL" smtClean="0">
                          <a:latin typeface="Cambria Math"/>
                        </a:rPr>
                        <m:t>−</m:t>
                      </m:r>
                      <m:r>
                        <a:rPr lang="pl-PL" smtClean="0">
                          <a:latin typeface="Cambria Math"/>
                        </a:rPr>
                        <m:t>𝛼</m:t>
                      </m:r>
                      <m:r>
                        <a:rPr lang="pl-PL" smtClean="0">
                          <a:latin typeface="Cambria Math"/>
                        </a:rPr>
                        <m:t>,</m:t>
                      </m:r>
                      <m:f>
                        <m:fPr>
                          <m:ctrlPr>
                            <a:rPr lang="pl-PL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pl-PL" smtClean="0">
                              <a:latin typeface="Cambria Math"/>
                            </a:rPr>
                            <m:t>𝜋</m:t>
                          </m:r>
                        </m:num>
                        <m:den>
                          <m:r>
                            <a:rPr lang="pl-PL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pl-PL" smtClean="0">
                          <a:latin typeface="Cambria Math"/>
                        </a:rPr>
                        <m:t>+</m:t>
                      </m:r>
                      <m:r>
                        <a:rPr lang="pl-PL" smtClean="0">
                          <a:latin typeface="Cambria Math"/>
                        </a:rPr>
                        <m:t>𝛼</m:t>
                      </m:r>
                      <m:r>
                        <a:rPr lang="pl-PL" smtClean="0">
                          <a:latin typeface="Cambria Math"/>
                        </a:rPr>
                        <m:t>,</m:t>
                      </m:r>
                      <m:r>
                        <a:rPr lang="pl-PL" smtClean="0">
                          <a:latin typeface="Cambria Math"/>
                        </a:rPr>
                        <m:t>𝜋</m:t>
                      </m:r>
                      <m:r>
                        <a:rPr lang="pl-PL" smtClean="0">
                          <a:latin typeface="Cambria Math"/>
                        </a:rPr>
                        <m:t>−</m:t>
                      </m:r>
                      <m:r>
                        <a:rPr lang="pl-PL" smtClean="0">
                          <a:latin typeface="Cambria Math"/>
                        </a:rPr>
                        <m:t>𝛼</m:t>
                      </m:r>
                      <m:r>
                        <a:rPr lang="pl-PL" smtClean="0">
                          <a:latin typeface="Cambria Math"/>
                        </a:rPr>
                        <m:t>,</m:t>
                      </m:r>
                      <m:r>
                        <a:rPr lang="pl-PL" smtClean="0">
                          <a:latin typeface="Cambria Math"/>
                        </a:rPr>
                        <m:t>𝜋</m:t>
                      </m:r>
                      <m:r>
                        <a:rPr lang="pl-PL" smtClean="0">
                          <a:latin typeface="Cambria Math"/>
                        </a:rPr>
                        <m:t>+</m:t>
                      </m:r>
                      <m:r>
                        <a:rPr lang="pl-PL" smtClean="0">
                          <a:latin typeface="Cambria Math"/>
                        </a:rPr>
                        <m:t>𝛼</m:t>
                      </m:r>
                      <m:r>
                        <a:rPr lang="pl-PL" smtClean="0">
                          <a:latin typeface="Cambria Math"/>
                        </a:rPr>
                        <m:t>,</m:t>
                      </m:r>
                    </m:oMath>
                  </m:oMathPara>
                </a14:m>
                <a:endParaRPr lang="pl-PL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pl-PL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pl-PL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pl-PL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pl-PL">
                          <a:latin typeface="Cambria Math"/>
                        </a:rPr>
                        <m:t>𝜋</m:t>
                      </m:r>
                      <m:r>
                        <a:rPr lang="pl-PL" smtClean="0">
                          <a:latin typeface="Cambria Math"/>
                        </a:rPr>
                        <m:t>−</m:t>
                      </m:r>
                      <m:r>
                        <a:rPr lang="pl-PL" smtClean="0">
                          <a:latin typeface="Cambria Math"/>
                        </a:rPr>
                        <m:t>𝛼</m:t>
                      </m:r>
                      <m:r>
                        <a:rPr lang="pl-PL" smtClean="0">
                          <a:latin typeface="Cambria Math"/>
                        </a:rPr>
                        <m:t>,</m:t>
                      </m:r>
                      <m:f>
                        <m:fPr>
                          <m:ctrlPr>
                            <a:rPr lang="pl-PL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pl-PL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pl-PL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pl-PL" smtClean="0">
                          <a:latin typeface="Cambria Math"/>
                        </a:rPr>
                        <m:t>𝜋</m:t>
                      </m:r>
                      <m:r>
                        <a:rPr lang="pl-PL" smtClean="0">
                          <a:latin typeface="Cambria Math"/>
                        </a:rPr>
                        <m:t>+</m:t>
                      </m:r>
                      <m:r>
                        <a:rPr lang="pl-PL" smtClean="0">
                          <a:latin typeface="Cambria Math"/>
                        </a:rPr>
                        <m:t>𝛼</m:t>
                      </m:r>
                      <m:r>
                        <a:rPr lang="pl-PL" smtClean="0">
                          <a:latin typeface="Cambria Math"/>
                        </a:rPr>
                        <m:t>,2</m:t>
                      </m:r>
                      <m:r>
                        <a:rPr lang="pl-PL" smtClean="0">
                          <a:latin typeface="Cambria Math"/>
                        </a:rPr>
                        <m:t>𝜋</m:t>
                      </m:r>
                      <m:r>
                        <a:rPr lang="pl-PL" smtClean="0">
                          <a:latin typeface="Cambria Math"/>
                        </a:rPr>
                        <m:t>−</m:t>
                      </m:r>
                      <m:r>
                        <a:rPr lang="pl-PL" smtClean="0">
                          <a:latin typeface="Cambria Math"/>
                        </a:rPr>
                        <m:t>𝛼</m:t>
                      </m:r>
                    </m:oMath>
                  </m:oMathPara>
                </a14:m>
                <a:endParaRPr lang="pl-PL" dirty="0"/>
              </a:p>
            </p:txBody>
          </p:sp>
        </mc:Choice>
        <mc:Fallback xmlns="">
          <p:sp>
            <p:nvSpPr>
              <p:cNvPr id="3" name="Podtytu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143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Przykład</a:t>
            </a:r>
            <a:endParaRPr lang="pl-P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pl-PL" dirty="0" smtClean="0"/>
                  <a:t>Uprość wyrażenie: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pl-PL" sz="160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pl-PL" sz="16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func>
                            <m:funcPr>
                              <m:ctrlPr>
                                <a:rPr lang="pl-PL" sz="160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pl-PL" sz="1600" i="0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pl-PL" sz="1600" i="1" smtClean="0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pl-PL" sz="1600" i="1" smtClean="0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  <m:r>
                                    <a:rPr lang="pl-PL" sz="1600" b="0" i="1" smtClean="0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+</m:t>
                                  </m:r>
                                  <m:r>
                                    <a:rPr lang="pl-PL" sz="1600" b="0" i="1" smtClean="0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𝛼</m:t>
                                  </m:r>
                                </m:e>
                              </m:d>
                            </m:e>
                          </m:func>
                        </m:den>
                      </m:f>
                      <m:r>
                        <a:rPr lang="pl-PL" sz="16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/>
                        </a:rPr>
                        <m:t>+3</m:t>
                      </m:r>
                      <m:func>
                        <m:funcPr>
                          <m:ctrlPr>
                            <a:rPr lang="pl-PL" sz="16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pl-PL" sz="1600" b="0" i="0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pl-PL" sz="16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𝛼</m:t>
                          </m:r>
                          <m:r>
                            <a:rPr lang="pl-PL" sz="16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func>
                            <m:funcPr>
                              <m:ctrlPr>
                                <a:rPr lang="pl-PL" sz="16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pl-PL" sz="1600" b="0" i="0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  <m:t>ctg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pl-PL" sz="1600" b="0" i="1" smtClean="0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pl-PL" sz="1600" b="0" i="1" smtClean="0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  <m:r>
                                    <a:rPr lang="pl-PL" sz="1600" b="0" i="1" smtClean="0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+</m:t>
                                  </m:r>
                                  <m:r>
                                    <a:rPr lang="pl-PL" sz="1600" b="0" i="1" smtClean="0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𝛼</m:t>
                                  </m:r>
                                </m:e>
                              </m:d>
                            </m:e>
                          </m:func>
                        </m:e>
                      </m:func>
                      <m:r>
                        <a:rPr lang="pl-PL" sz="16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pl-PL" sz="16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pl-PL" sz="16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func>
                            <m:funcPr>
                              <m:ctrlPr>
                                <a:rPr lang="pl-PL" sz="16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pl-PL" sz="1600" b="0" i="0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pl-PL" sz="16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  <m:t>𝛼</m:t>
                              </m:r>
                            </m:e>
                          </m:func>
                        </m:den>
                      </m:f>
                      <m:r>
                        <a:rPr lang="pl-PL" sz="16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</a:rPr>
                        <m:t>+2</m:t>
                      </m:r>
                      <m:func>
                        <m:funcPr>
                          <m:ctrlPr>
                            <a:rPr lang="pl-PL" sz="16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pl-PL" sz="1600" b="0" i="0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pl-PL" sz="16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pl-PL" sz="16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  <m:r>
                                <a:rPr lang="pl-PL" sz="16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r>
                                <a:rPr lang="pl-PL" sz="16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  <m:t>𝛼</m:t>
                              </m:r>
                            </m:e>
                          </m:d>
                          <m:r>
                            <a:rPr lang="pl-PL" sz="16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.</m:t>
                          </m:r>
                        </m:e>
                      </m:func>
                    </m:oMath>
                  </m:oMathPara>
                </a14:m>
                <a:endParaRPr lang="pl-PL" sz="16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2500" t="-1067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Symbol zastępczy zawartości 3"/>
              <p:cNvSpPr>
                <a:spLocks noGrp="1"/>
              </p:cNvSpPr>
              <p:nvPr>
                <p:ph sz="quarter" idx="2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pl-PL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pl-PL" b="0" i="1" smtClean="0">
                              <a:latin typeface="Cambria Math"/>
                            </a:rPr>
                            <m:t>−</m:t>
                          </m:r>
                          <m:func>
                            <m:funcPr>
                              <m:ctrlPr>
                                <a:rPr lang="pl-PL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pl-PL" b="0" i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pl-PL" b="0" i="1" smtClean="0">
                                  <a:latin typeface="Cambria Math"/>
                                  <a:ea typeface="Cambria Math"/>
                                </a:rPr>
                                <m:t>𝛼</m:t>
                              </m:r>
                            </m:e>
                          </m:func>
                        </m:den>
                      </m:f>
                      <m:r>
                        <a:rPr lang="pl-PL" b="0" i="1" smtClean="0">
                          <a:latin typeface="Cambria Math"/>
                        </a:rPr>
                        <m:t>+3</m:t>
                      </m:r>
                      <m:func>
                        <m:funcPr>
                          <m:ctrlPr>
                            <a:rPr lang="pl-PL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pl-PL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pl-PL" b="0" i="1" smtClean="0">
                              <a:latin typeface="Cambria Math"/>
                              <a:ea typeface="Cambria Math"/>
                            </a:rPr>
                            <m:t>𝛼</m:t>
                          </m:r>
                          <m:r>
                            <a:rPr lang="pl-PL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</m:e>
                      </m:func>
                    </m:oMath>
                  </m:oMathPara>
                </a14:m>
                <a:endParaRPr lang="pl-PL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pl-PL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latin typeface="Cambria Math"/>
                            </a:rPr>
                            <m:t>−</m:t>
                          </m:r>
                          <m:func>
                            <m:funcPr>
                              <m:ctrlPr>
                                <a:rPr lang="pl-PL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pl-PL" b="0" i="0" smtClean="0">
                                  <a:latin typeface="Cambria Math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pl-PL" b="0" i="1" smtClean="0">
                                  <a:latin typeface="Cambria Math"/>
                                  <a:ea typeface="Cambria Math"/>
                                </a:rPr>
                                <m:t>𝛼</m:t>
                              </m:r>
                            </m:e>
                          </m:func>
                        </m:num>
                        <m:den>
                          <m:r>
                            <a:rPr lang="pl-PL" b="0" i="1" smtClean="0">
                              <a:latin typeface="Cambria Math"/>
                            </a:rPr>
                            <m:t>−</m:t>
                          </m:r>
                          <m:func>
                            <m:funcPr>
                              <m:ctrlPr>
                                <a:rPr lang="pl-PL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pl-PL" b="0" i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pl-PL" b="0" i="1" smtClean="0">
                                  <a:latin typeface="Cambria Math"/>
                                  <a:ea typeface="Cambria Math"/>
                                </a:rPr>
                                <m:t>𝛼</m:t>
                              </m:r>
                            </m:e>
                          </m:func>
                        </m:den>
                      </m:f>
                      <m:r>
                        <a:rPr lang="pl-PL" b="0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pl-PL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func>
                            <m:funcPr>
                              <m:ctrlPr>
                                <a:rPr lang="pl-PL" b="0" i="1" smtClean="0">
                                  <a:latin typeface="Cambria Math"/>
                                  <a:ea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pl-PL" b="0" i="0" smtClean="0">
                                  <a:latin typeface="Cambria Math"/>
                                  <a:ea typeface="Cambria Math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pl-PL" b="0" i="1" smtClean="0">
                                  <a:latin typeface="Cambria Math"/>
                                  <a:ea typeface="Cambria Math"/>
                                </a:rPr>
                                <m:t>𝛼</m:t>
                              </m:r>
                            </m:e>
                          </m:func>
                        </m:den>
                      </m:f>
                      <m:r>
                        <a:rPr lang="pl-PL" b="0" i="1" smtClean="0">
                          <a:latin typeface="Cambria Math"/>
                          <a:ea typeface="Cambria Math"/>
                        </a:rPr>
                        <m:t>+</m:t>
                      </m:r>
                    </m:oMath>
                  </m:oMathPara>
                </a14:m>
                <a:endParaRPr lang="pl-PL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latin typeface="Cambria Math"/>
                        </a:rPr>
                        <m:t>−2</m:t>
                      </m:r>
                      <m:func>
                        <m:funcPr>
                          <m:ctrlPr>
                            <a:rPr lang="pl-PL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pl-PL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pl-PL" b="0" i="1" smtClean="0">
                              <a:latin typeface="Cambria Math"/>
                              <a:ea typeface="Cambria Math"/>
                            </a:rPr>
                            <m:t>𝛼</m:t>
                          </m:r>
                          <m:r>
                            <a:rPr lang="pl-PL" b="0" i="1" smtClean="0">
                              <a:latin typeface="Cambria Math"/>
                              <a:ea typeface="Cambria Math"/>
                            </a:rPr>
                            <m:t>=</m:t>
                          </m:r>
                        </m:e>
                      </m:func>
                    </m:oMath>
                  </m:oMathPara>
                </a14:m>
                <a:endParaRPr lang="pl-PL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pl-PL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func>
                            <m:funcPr>
                              <m:ctrlPr>
                                <a:rPr lang="pl-PL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pl-PL" b="0" i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pl-PL" b="0" i="1" smtClean="0">
                                  <a:latin typeface="Cambria Math"/>
                                  <a:ea typeface="Cambria Math"/>
                                </a:rPr>
                                <m:t>𝛼</m:t>
                              </m:r>
                            </m:e>
                          </m:func>
                        </m:den>
                      </m:f>
                      <m:r>
                        <a:rPr lang="pl-PL" b="0" i="1" smtClean="0">
                          <a:latin typeface="Cambria Math"/>
                        </a:rPr>
                        <m:t>+</m:t>
                      </m:r>
                      <m:func>
                        <m:funcPr>
                          <m:ctrlPr>
                            <a:rPr lang="pl-PL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pl-PL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pl-PL" b="0" i="1" smtClean="0">
                              <a:latin typeface="Cambria Math"/>
                              <a:ea typeface="Cambria Math"/>
                            </a:rPr>
                            <m:t>𝛼</m:t>
                          </m:r>
                          <m:r>
                            <a:rPr lang="pl-PL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pl-PL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pl-PL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func>
                                <m:funcPr>
                                  <m:ctrlPr>
                                    <a:rPr lang="pl-PL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pl-PL" b="0" i="0" smtClean="0">
                                      <a:latin typeface="Cambria Math"/>
                                      <a:ea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pl-PL" b="0" i="1" smtClean="0">
                                      <a:latin typeface="Cambria Math"/>
                                      <a:ea typeface="Cambria Math"/>
                                    </a:rPr>
                                    <m:t>𝛼</m:t>
                                  </m:r>
                                </m:e>
                              </m:func>
                            </m:den>
                          </m:f>
                          <m:r>
                            <a:rPr lang="pl-PL" b="0" i="1" smtClean="0">
                              <a:latin typeface="Cambria Math"/>
                              <a:ea typeface="Cambria Math"/>
                            </a:rPr>
                            <m:t>=</m:t>
                          </m:r>
                        </m:e>
                      </m:func>
                    </m:oMath>
                  </m:oMathPara>
                </a14:m>
                <a:endParaRPr lang="pl-PL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pl-PL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pl-PL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pl-PL" b="0" i="1" smtClean="0">
                              <a:latin typeface="Cambria Math"/>
                              <a:ea typeface="Cambria Math"/>
                            </a:rPr>
                            <m:t>𝛼</m:t>
                          </m:r>
                          <m:r>
                            <a:rPr lang="pl-PL" b="0" i="1" smtClean="0">
                              <a:latin typeface="Cambria Math"/>
                              <a:ea typeface="Cambria Math"/>
                            </a:rPr>
                            <m:t>.</m:t>
                          </m:r>
                        </m:e>
                      </m:func>
                    </m:oMath>
                  </m:oMathPara>
                </a14:m>
                <a:endParaRPr lang="pl-PL" dirty="0"/>
              </a:p>
            </p:txBody>
          </p:sp>
        </mc:Choice>
        <mc:Fallback xmlns="">
          <p:sp>
            <p:nvSpPr>
              <p:cNvPr id="4" name="Symbol zastępczy zawartości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2"/>
              </p:nvPr>
            </p:nvSpPr>
            <p:spPr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5975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ytuł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pl-PL" sz="440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𝛼</m:t>
                    </m:r>
                    <m:r>
                      <a:rPr lang="pl-PL" sz="4400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pl-PL" sz="4400" b="0" i="0" dirty="0" smtClean="0">
                    <a:solidFill>
                      <a:schemeClr val="accent1">
                        <a:lumMod val="75000"/>
                      </a:schemeClr>
                    </a:solidFill>
                    <a:ea typeface="Cambria Math"/>
                  </a:rPr>
                  <a:t>i</a:t>
                </a:r>
                <a14:m>
                  <m:oMath xmlns:m="http://schemas.openxmlformats.org/officeDocument/2006/math">
                    <m:r>
                      <a:rPr lang="pl-PL" sz="4400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 −</m:t>
                    </m:r>
                    <m:r>
                      <a:rPr lang="pl-PL" sz="4400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𝛼</m:t>
                    </m:r>
                  </m:oMath>
                </a14:m>
                <a:endParaRPr lang="pl-PL" sz="4400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" name="Tytu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b="-17553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0" indent="0">
              <a:buNone/>
            </a:pPr>
            <a:endParaRPr lang="pl-PL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04864"/>
            <a:ext cx="3486150" cy="325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743025"/>
            <a:ext cx="3086100" cy="218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7358" y="5462414"/>
            <a:ext cx="2952750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426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ytuł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440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𝛼</m:t>
                      </m:r>
                      <m:r>
                        <m:rPr>
                          <m:nor/>
                        </m:rPr>
                        <a:rPr lang="pl-PL" sz="4400" b="0" i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pl-PL" sz="4400" b="0" i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i</m:t>
                      </m:r>
                      <m:r>
                        <a:rPr lang="pl-PL" sz="4400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pl-PL" sz="4400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pl-PL" sz="4400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pl-PL" sz="4400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𝛼</m:t>
                      </m:r>
                    </m:oMath>
                  </m:oMathPara>
                </a14:m>
                <a:endParaRPr lang="pl-PL" sz="4400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" name="Tytu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0" indent="0">
              <a:buNone/>
            </a:pPr>
            <a:endParaRPr lang="pl-P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132856"/>
            <a:ext cx="3362325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642442"/>
            <a:ext cx="3267075" cy="206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205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ytuł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𝛼</m:t>
                      </m:r>
                      <m:r>
                        <m:rPr>
                          <m:nor/>
                        </m:rPr>
                        <a:rPr lang="pl-PL" b="0" i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pl-PL" b="0" i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i</m:t>
                      </m:r>
                      <m:r>
                        <m:rPr>
                          <m:nor/>
                        </m:rPr>
                        <a:rPr lang="pl-PL" b="0" i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l-GR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pl-PL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pl-PL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𝛼</m:t>
                      </m:r>
                    </m:oMath>
                  </m:oMathPara>
                </a14:m>
                <a:endParaRPr lang="pl-PL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" name="Tytu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0" indent="0">
              <a:buNone/>
            </a:pPr>
            <a:endParaRPr lang="pl-P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04864"/>
            <a:ext cx="3305175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823989"/>
            <a:ext cx="3286125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07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ytuł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𝛼</m:t>
                      </m:r>
                      <m:r>
                        <m:rPr>
                          <m:nor/>
                        </m:rPr>
                        <a:rPr lang="pl-PL" b="0" i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pl-PL" b="0" i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i</m:t>
                      </m:r>
                      <m:r>
                        <m:rPr>
                          <m:nor/>
                        </m:rPr>
                        <a:rPr lang="pl-PL" b="0" i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pl-PL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2</m:t>
                      </m:r>
                      <m:r>
                        <a:rPr lang="pl-PL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pl-PL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pl-PL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𝛼</m:t>
                      </m:r>
                    </m:oMath>
                  </m:oMathPara>
                </a14:m>
                <a:endParaRPr lang="pl-PL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" name="Tytu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0" indent="0">
              <a:buNone/>
            </a:pPr>
            <a:endParaRPr lang="pl-P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048" y="2204864"/>
            <a:ext cx="3248025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771599"/>
            <a:ext cx="3190875" cy="221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793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ytuł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𝛼</m:t>
                      </m:r>
                      <m:r>
                        <m:rPr>
                          <m:nor/>
                        </m:rPr>
                        <a:rPr lang="pl-PL" b="0" i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pl-PL" b="0" i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i</m:t>
                      </m:r>
                      <m:r>
                        <m:rPr>
                          <m:nor/>
                        </m:rPr>
                        <a:rPr lang="pl-PL" b="0" i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f>
                        <m:fPr>
                          <m:ctrlPr>
                            <a:rPr lang="pl-PL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pl-PL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r>
                        <a:rPr lang="pl-PL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pl-PL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𝛼</m:t>
                      </m:r>
                    </m:oMath>
                  </m:oMathPara>
                </a14:m>
                <a:endParaRPr lang="pl-PL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" name="Tytu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0" indent="0">
              <a:buNone/>
            </a:pPr>
            <a:endParaRPr lang="pl-P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348879"/>
            <a:ext cx="3143250" cy="298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506041"/>
            <a:ext cx="2981325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398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ytuł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𝛼</m:t>
                      </m:r>
                      <m:r>
                        <m:rPr>
                          <m:nor/>
                        </m:rPr>
                        <a:rPr lang="pl-PL" b="0" i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pl-PL" b="0" i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i</m:t>
                      </m:r>
                      <m:r>
                        <m:rPr>
                          <m:nor/>
                        </m:rPr>
                        <a:rPr lang="pl-PL" b="0" i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f>
                        <m:fPr>
                          <m:ctrlPr>
                            <a:rPr lang="pl-PL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pl-PL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r>
                        <a:rPr lang="pl-PL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pl-PL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𝛼</m:t>
                      </m:r>
                    </m:oMath>
                  </m:oMathPara>
                </a14:m>
                <a:endParaRPr lang="pl-PL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" name="Tytu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0" indent="0">
              <a:buNone/>
            </a:pPr>
            <a:endParaRPr lang="pl-P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636912"/>
            <a:ext cx="3257550" cy="314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970287"/>
            <a:ext cx="3190875" cy="247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205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ytuł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𝛼</m:t>
                      </m:r>
                      <m:r>
                        <m:rPr>
                          <m:nor/>
                        </m:rPr>
                        <a:rPr lang="pl-PL" b="0" i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pl-PL" b="0" i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i</m:t>
                      </m:r>
                      <m:r>
                        <m:rPr>
                          <m:nor/>
                        </m:rPr>
                        <a:rPr lang="pl-PL" b="0" i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f>
                        <m:fPr>
                          <m:ctrlPr>
                            <a:rPr lang="pl-PL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3</m:t>
                          </m:r>
                        </m:num>
                        <m:den>
                          <m:r>
                            <a:rPr lang="pl-PL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r>
                        <a:rPr lang="pl-PL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pl-PL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pl-PL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𝛼</m:t>
                      </m:r>
                    </m:oMath>
                  </m:oMathPara>
                </a14:m>
                <a:endParaRPr lang="pl-PL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" name="Tytu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b="-5319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0" indent="0">
              <a:buNone/>
            </a:pPr>
            <a:endParaRPr lang="pl-P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357784"/>
            <a:ext cx="3448050" cy="321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505421"/>
            <a:ext cx="3295650" cy="292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289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ytuł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𝛼</m:t>
                      </m:r>
                      <m:r>
                        <m:rPr>
                          <m:nor/>
                        </m:rPr>
                        <a:rPr lang="pl-PL" b="0" i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pl-PL" b="0" i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i</m:t>
                      </m:r>
                      <m:r>
                        <m:rPr>
                          <m:nor/>
                        </m:rPr>
                        <a:rPr lang="pl-PL" b="0" i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f>
                        <m:fPr>
                          <m:ctrlPr>
                            <a:rPr lang="pl-PL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3</m:t>
                          </m:r>
                        </m:num>
                        <m:den>
                          <m:r>
                            <a:rPr lang="pl-PL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r>
                        <a:rPr lang="pl-PL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pl-PL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pl-PL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𝛼</m:t>
                      </m:r>
                    </m:oMath>
                  </m:oMathPara>
                </a14:m>
                <a:endParaRPr lang="pl-PL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" name="Tytu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0" indent="0">
              <a:buNone/>
            </a:pPr>
            <a:endParaRPr lang="pl-P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644" y="2476995"/>
            <a:ext cx="3314700" cy="322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104" y="2691307"/>
            <a:ext cx="3429000" cy="280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186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ykusz">
  <a:themeElements>
    <a:clrScheme name="Wykusz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Wykusz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Wykusz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156</TotalTime>
  <Words>211</Words>
  <Application>Microsoft Office PowerPoint</Application>
  <PresentationFormat>Pokaz na ekranie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10</vt:i4>
      </vt:variant>
    </vt:vector>
  </HeadingPairs>
  <TitlesOfParts>
    <vt:vector size="11" baseType="lpstr">
      <vt:lpstr>Wykusz</vt:lpstr>
      <vt:lpstr>WZORY REDUKCYJNE</vt:lpstr>
      <vt:lpstr>α i -α</vt:lpstr>
      <vt:lpstr>α" i" π-α</vt:lpstr>
      <vt:lpstr>α" i " π+α</vt:lpstr>
      <vt:lpstr>α" i " 2π-α</vt:lpstr>
      <vt:lpstr>α" i "  π/2-α</vt:lpstr>
      <vt:lpstr>α" i "  π/2+α</vt:lpstr>
      <vt:lpstr>α" i "  3/2 π-α</vt:lpstr>
      <vt:lpstr>α" i "  3/2 π+α</vt:lpstr>
      <vt:lpstr>Przykład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WZORY REDUKCYJNE</dc:title>
  <dc:creator>Janusz</dc:creator>
  <cp:lastModifiedBy>Janusz</cp:lastModifiedBy>
  <cp:revision>22</cp:revision>
  <dcterms:created xsi:type="dcterms:W3CDTF">2015-04-26T05:57:06Z</dcterms:created>
  <dcterms:modified xsi:type="dcterms:W3CDTF">2015-04-27T11:53:58Z</dcterms:modified>
</cp:coreProperties>
</file>